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3.xml" ContentType="application/inkml+xml"/>
  <Override PartName="/ppt/notesSlides/notesSlide27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667" r:id="rId2"/>
    <p:sldId id="739" r:id="rId3"/>
    <p:sldId id="735" r:id="rId4"/>
    <p:sldId id="740" r:id="rId5"/>
    <p:sldId id="741" r:id="rId6"/>
    <p:sldId id="742" r:id="rId7"/>
    <p:sldId id="743" r:id="rId8"/>
    <p:sldId id="798" r:id="rId9"/>
    <p:sldId id="608" r:id="rId10"/>
    <p:sldId id="618" r:id="rId11"/>
    <p:sldId id="619" r:id="rId12"/>
    <p:sldId id="799" r:id="rId13"/>
    <p:sldId id="800" r:id="rId14"/>
    <p:sldId id="801" r:id="rId15"/>
    <p:sldId id="802" r:id="rId16"/>
    <p:sldId id="803" r:id="rId17"/>
    <p:sldId id="804" r:id="rId18"/>
    <p:sldId id="805" r:id="rId19"/>
    <p:sldId id="824" r:id="rId20"/>
    <p:sldId id="795" r:id="rId21"/>
    <p:sldId id="806" r:id="rId22"/>
    <p:sldId id="807" r:id="rId23"/>
    <p:sldId id="808" r:id="rId24"/>
    <p:sldId id="809" r:id="rId25"/>
    <p:sldId id="810" r:id="rId26"/>
    <p:sldId id="815" r:id="rId27"/>
    <p:sldId id="816" r:id="rId28"/>
    <p:sldId id="811" r:id="rId29"/>
    <p:sldId id="621" r:id="rId30"/>
    <p:sldId id="617" r:id="rId31"/>
    <p:sldId id="812" r:id="rId32"/>
    <p:sldId id="701" r:id="rId33"/>
    <p:sldId id="622" r:id="rId34"/>
    <p:sldId id="670" r:id="rId35"/>
    <p:sldId id="814" r:id="rId36"/>
    <p:sldId id="829" r:id="rId37"/>
    <p:sldId id="823" r:id="rId38"/>
    <p:sldId id="702" r:id="rId39"/>
    <p:sldId id="721" r:id="rId40"/>
    <p:sldId id="696" r:id="rId41"/>
    <p:sldId id="720" r:id="rId42"/>
    <p:sldId id="82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78912"/>
  </p:normalViewPr>
  <p:slideViewPr>
    <p:cSldViewPr snapToGrid="0" snapToObjects="1">
      <p:cViewPr varScale="1">
        <p:scale>
          <a:sx n="100" d="100"/>
          <a:sy n="100" d="100"/>
        </p:scale>
        <p:origin x="13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32:23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3653 10835 24575,'-11'5'0,"4"7"0,8-3 0,8 6 0,2-7 0,1-5 0,-5-7 0,-2-3 0,-5-2 0,-5 0 0,-2 0 0,-6 4 0,0 3 0,-1 5 0,6 8 0,4 0 0,9 6 0,0-3 0,9-6 0,6-7 0,5-10 0,-2-3 0,-10-5 0,-11 3 0,-13 6 0,0 4 0,-3 6 0,2 0 0,21 1 0,-10-1 0,16-2 0</inkml:trace>
  <inkml:trace contextRef="#ctx0" brushRef="#br0" timeOffset="4904">3699 10827 10046,'3'1'0,"-2"2"5089,1 6-5089,3-4 2525,2-3-2525,0-6 1471,-3-3-1471,-6-2 5444,-6 4-5444,-2 1 0,-3 7 0,10 2 0,3 0 0,7-3 0,-6-2 0,0 2 0,-5 3 0,6 0 0,1-5 0,-1-5 0,-2-4 0,-7 2 0,-3 5 0,2 4 0,-1 6 0,11-1 0,3-1 0,4-5 0,-4 0 0,-1-3 0</inkml:trace>
  <inkml:trace contextRef="#ctx0" brushRef="#br0" timeOffset="9918">7108 14600 24575,'-4'-14'0,"-1"1"0,-4 6 0,-1 10 0,6 1 0,2 9 0,8-6 0,5-3 0,2-4 0,4-6 0,-3-2 0,-6-2 0,-4 1 0,-8 2 0,-1 0 0,-7 5 0,2 0 0,-1 6 0,4 4 0,7 6 0,6-2 0,12 0 0,7-13 0,1-1 0,-6-5 0,-14-2 0,-6 4 0,-18 0 0,6 5 0,-5 0 0,13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37:29.365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3587 10936 8162,'0'-20'1529,"0"9"-1079,0 2 270,0 9 899,0 0-1169,0 9-181,0 11-269,0 10-89,0 9 178,8-17-89,3-4 180,18-27-360,-8-19 180,-2 8 0,-1-2-165,-5-11 0,-4-1 210,2 7 0,-2 1 45,-1-21 0,-8 27 180,0 11 89,0 27-179,-8 3-180,-3 19 421,-9-10-511,9-10 270,20-12-360,13-16 180,8-12 180,-1-2-90,-19-15 0,-1 24-90,-9-4-90,-9 26-180,-1 10-5667,-10 3 5937,18 6 0,-5-17 0,16-2 0</inkml:trace>
  <inkml:trace contextRef="#ctx0" brushRef="#br0" timeOffset="1418">7114 14561 11041,'-19'-8'899,"8"14"-719,2-4-90,9 18-90,0-9 0,9-2 270,2-9-180,8 0 90,-8 0 180,-2-9-91,-9-2 91,0 0-180,0 11 90,-9 2 0,-2-2 90,0 7-360,-6-14 0,15 16 0,-7-9 89,27 0 1,-5 0-90,15 0-179,-17 0-1171,-2 0-4946,-9 0 6296,0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4:00:06.754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4272 10779 10501,'-19'2'989,"8"5"-719,2-16-90,9 18-90,-8-25 90,5 12 90,-5-33 0,8-2 0,0-11-91,0 16 1,0 0 0,0 4 0,0-1-440,0-7 0,0 0 439,-1 3 1,2 0-45,3-4 0,0 0 0,-3 0 0,1-1-45,6 1 0,1 0 0,-7 4 0,-2 0-135,4 1 0,1 1 135,0 3 0,-1 1-90,-3 0 0,0-1 0,3-3 0,1-1 0,-1 4 0,0-1 45,1-7 0,1 0-45,3 3 0,2 0 0,-1 0 0,-1 0 0,-3 1 0,-1 1-145,13-17 145,-17 21 0,0 1-23,16-13 23,-15-7 90,16 9 0,-16-9-90,16 6 90,-8-6-180,10 9 270,0 0-270,-1 8 864,10 3-684,-8 9-90,16-1 90,-6 0-90,8-8 90,0 6-90,0-6 0,1 8 90,8 1-90,-16 8 250,14-7-70,-16 16-1,10-6-154,-1 8 154,0 0-268,0 0 268,0 0-89,1 0-90,-1 0 90,0 8 0,0-6-90,0 7 90,1-9-90,8 0 0,-7 0 0,7 0 0,0-9 0,-7-1 45,-13 5 0,1-1-45,-4-7 0,0 0-159,25-1 159,-22 1 0,1-2 0,21-4 0,-21 13 0,0 1 0,22-13 0,-19 17 0,1 0 0,19-16 45,-18 15 0,0 2-45,-4-9 0,-2 0 0,22 7 0,-21-2 0,-1-1 0,13-4 0,7-1 90,-8-10-90,7 0-378,-5-8 378,-14 18 0,1-2-167,12-25 167,7 16 90,-9-8-90,-9 10-90,7-1 180,-6 0-90,8 1 0,-15 1 0,0-1 45,1-1 0,0-2-387,4-10 1,1-3 341,-1 4 0,1 1 0,0-4 0,-1 0 89,-4 4 1,0 2-236,-1 7 0,0 0 101,-4-2 0,-1 1 471,11-9-336,7 1 0,-15-16-11,-4 25 0,1 0-79,-4-3 0,0-2-45,4-3 0,2 2 469,-2 5 0,1 2-334,10-10 248,-10 4-158,-11 24-90,-9-7 0,8 0-1,3-2-89,0-8 90,7-10 0,-8 8-90,1-8 90,-2 1 0,-9-3-90,0-16 0,0-4 45,0 18 0,0-1-45,0-1 0,0 0 0,0 0 0,0 1-159,0-1 1,0 2 202,0 3 1,0 1-45,0 0 0,0 0 0,0-2 0,0 3 90,0-14-90,-4 11 0,-1-1 90,3-11-135,-6 10 0,-1-2 45,3 1 0,1 1 45,-5-2 0,0 0 0,0-4 0,0-1-402,1 5 0,-1 1 401,0 0 1,0 0-194,1 4 0,-1 1 149,-4 0 0,-1 0 0,5-5 0,-1 0 45,-8 4 0,0-1 0,9-2 0,-1-1-45,-7 0 0,-1 0-398,4 0 0,-1-2 353,-7-2 0,-2-2 90,5-3 0,-1-1-90,-3 3 0,0 1 90,4 5 0,1 1 26,3 4 1,1 3-162,-13-12 735,17 17-645,3 5 383,8 17-563,0 0 1084,0-9-904,0 7 412,0-7-412,0 9 0,0 0 0,0 9 90,-9-16-180,7 31 90,-16-11 0,7 27 0,-8-10 0,-1-2 90,1-25-180,8 3 0,2-15 180,9 9-90,9-17-90,2-5 180,8-26-90,10 7-90,-8-7 90,8 18 0,-19-8 0,8 17 90,-16 1-180,7 3 90,-9 15 0,0-7 0,0 9 90,8 0-90,-5-9 90,5 7-180,-8-7 90,0 9 270,0 0-180,-8 0-180,-21-17 90,-3-5 0,8 4 0,0-3 45,-1-2 0,2-2-90,-2-4 0,0-1-502,-8-5 0,-2 0 592,0 0 0,0 1-45,1-1 0,-1 2 0,0 8 0,2 0-137,7 0 0,2 2 48,-15 1-271,11-12 270,17 29 180,2-12-90,27 17-90,30 17 90,-18-7 0,3 2 0,10 6 0,1 3 45,0 3 0,-1 0-248,2 0 1,0 2 202,-13-4 0,1 1 0,0 0 30,0 0 0,0 0 0,-1 0-30,8 12 0,0 0-239,-11-9 1,0 0 0,-2-2 283,0 3 0,-2-1-178,5 2 0,-3 0 223,3 11-180,-2-8-540,-8-12-390,-9-10-4467,-2 0 5737,-9-7 0,0 7 1,0-9-1</inkml:trace>
  <inkml:trace contextRef="#ctx0" brushRef="#br0" timeOffset="1042">7996 7682 9332,'-30'11'6116,"1"-11"-5486,19-2 1169,1-7-1170,18 9-179,19 0-270,22 0-611,-12 4 1,3 1 385,7-4 0,2 0 75,-12 4 0,1 1 0,1 1-60,5-1 0,2 0 0,-1 1-534,0 2 0,0 1 1,1 2 563,4 2 0,1 3 0,0 0 30,-3-1 0,1 0 0,-1 2-60,0 1 0,1 1 0,-1-1 60,0 1 0,0-1 0,-1 1-30,-4 0 0,-2-1 0,0 1-384,-2-1 1,-1 1 0,0 0 413,-3-1 0,0 1 0,-2 0-30,12 5 0,-2 0 45,-5 0 0,0-2-45,-4-8 0,-3 0-45,-6 0 0,-2-2 45,16 7 408,-21-9-1397,-1-2 1687,-16-9-2677,6-18 360,-8-12 1349,-8-20 1028,0 16 0,-4 0-488,-6 3 0,-3 1 494,1 0 1,-2 1 44,-1 3 1,-2 4 90,-14 1-540,9-6-91,10 25 271,12 2-450,34 11 0,15 9 45,-12-6 0,3 0 0,6-3 0,1 0 89,-9 3 1,1 0-45,3 0 0,-1 1-136,-7-1 0,-2 2 406,15 23-279,-19 9-81,-12-6-45,-10-10 0,-4 1-1305,-14 10-2698,6-17 1,-3-4 3957,-22-2 0,17-11 0,5-9 0</inkml:trace>
  <inkml:trace contextRef="#ctx0" brushRef="#br0" timeOffset="3086">8917 6193 9242,'0'-39'4677,"0"8"-4047,18-6 89,-5 15-584,8 3 0,4 1 135,16-4-270,-8 7 0,2 2 135,-1 7 0,1 1-105,5-1 0,-1 4 195,-7 8 0,-3 5-173,-3 2 0,-4 4 127,-10 11 1,-5 3-135,-1 8 0,-3 1 45,-2 0 0,-2 0-135,-3 1 0,-1-3 45,-6 12-449,-8-31-1260,16-12-2879,14-16 4588,29 0 0,-16 7 0,2-6 0</inkml:trace>
  <inkml:trace contextRef="#ctx0" brushRef="#br0" timeOffset="3258">9603 6683 14009,'-19'13'2698,"8"2"-2608,2-24-1259,18 9-6477,2 0 7646,8-8 0,-8 5 0,-2-5 0</inkml:trace>
  <inkml:trace contextRef="#ctx0" brushRef="#br0" timeOffset="9501">20853 9172 8702,'-28'-40'1574,"13"16"0,-1 1-1304,-3 2 0,-1 0-135,-4-7 0,0 0-776,0 2 1,-2 1 730,-7-4 0,-2 0 0,1 3 0,-1 2-90,-4-2 0,-1 4 0,-2 5 0,-3 3 90,-3 2 0,-2 5 0,0 4 0,0 6-466,-4 3 1,1 7 465,3 8 0,2 6-46,6 1 1,4 5 15,12-1 0,4 3 0,2 3-401,4 0 1,2 1 0,5 3 370,4 8 0,4 3 0,5 1-8,2-8 1,3 0-1,2 1 1,2-1-23,4 2 0,2 0 0,3-1 0,1 0-434,4 1 1,2-1-1,2 0 1,0-2 433,-1-1 0,1-1 0,2-2 0,1-3-23,3-7 1,2-3-1,1-1 1,-1-2-117,-2-1 1,0-1 0,1-2-1,0-4 139,14-2 0,1-6 0,-1-3-44,-2-2 0,-1-4 1,-2-4 133,-5-5 0,-3-4 0,0-4-60,-1-3 0,-2-2 0,-4-6-30,-5-7 0,-4-4 0,-3-2 0,-1-1 0,-3-1 0,-3-3-30,-4-7 0,-3-3 0,-2 0-104,0 12 0,-1 0 0,-1 0 1,-2-1 133,-2-1 0,-1-1 0,-3 0 0,-1 0 0,-2 0 0,-2 0 0,-2 0 0,-2 1 0,-2-2 0,-2 1 0,-2 1 0,-2 1 22,-2 6 1,-2 1-1,-1 1 1,-1 1 22,-1 0 0,-2 1 0,0 1 0,-1 4 116,-5-1 1,-2 5 0,-1 3-162,-3 2 0,-2 5 0,0 5 240,6 6 0,0 4 1,1 7-241,-4 7 0,0 6 0,2 5 30,0 7 0,1 6 0,4 4-218,10-1 1,2 3 0,3 3 0,1 2 187,2-7 0,2 2 0,0 1 0,2 0 0,1 1 0,2 3 0,1 1 0,2 0 0,2 1 0,2 1-105,3 1 1,2 1 0,2 1 0,2-1 0,3-2 122,1-3 0,2-1 0,3 0 0,2-2 0,4-1-36,3 0 0,4 0 0,3-2 0,3-3 0,2-3-76,2-5 1,4-3 0,1-3 0,2-2 0,-1-2 57,0-3 0,1-3 0,0-2 0,0-1 1,1-2 17,0-2 0,0 0 0,1-2 0,-1-3 0,-2-2-27,6-6 0,-1-3 0,-2-2 0,-1-2-84,7-2 1,-2-3-1,-4-4 189,-7-8 0,-3-4 0,-5-3-60,-4-4 0,-5-3 0,-4-1 0,-4-1 0,-5-1 0,-1-2-30,1-6 0,-2-2 0,-6 0 21,-7 13 1,-4-1-1,-4 0 1,0-1 30,-1-4 1,-1 0-1,-3-1 1,-3 2 13,0 8 0,-2 0 0,-3 0 0,0 1 0,-1 0-36,-2-1 0,-1-1 0,0 2 0,-2 0 0,1 2 36,1 3 0,-1 1 0,0 1 0,0 1 0,0 2-81,-5-4 0,0 2 0,0 2 0,0 4-112,-6-1 1,1 4 0,1 11-1013,-11 17 0,6 15-1179,11 14 0,9 12 2348,11-9 0,2 6 0,3 0 0,2-4 0,1 8 0,3-2 0,0 1 0,0 1 0</inkml:trace>
  <inkml:trace contextRef="#ctx0" brushRef="#br0" timeOffset="10833">20363 9544 8252,'-20'-24'539,"1"0"1,-5 0 0,0-2 0,-5-7 0,-1-1-1442,-3-1 1,-4 0 1170,7 9 1,-2-1 0,-2 1-210,0-1 0,-2 1 0,-3 1 60,-7 3 0,-3 2 0,-2 1-98,12 4 1,0 0-1,-1 1 1,-1 1-1,-2 4 1,-1 1-1,0 1 1,-1 1 22,-1 0 0,0 1 0,-1 0 0,1 1-559,-1 1 0,0 0 0,1 1 0,-2 2 581,0 0 1,-2 2-1,1 1 1,0 0-23,2 1 0,0 1 0,0 0 0,1 1-85,1 0 0,1 1 1,0 1-1,1 1 130,-8 6 0,2 1 0,1 1-59,4-1 1,2-1 0,2 4-62,5 5 0,3 2 0,1 1 90,0-2 0,1 1 0,4 3-125,3 5 1,4 2 0,0 1 94,-4-1 0,0-1 0,4 3 0,5 5 0,5 3 0,-1 0 0,-3 0 0,0 0 0,2 1 0,3 7 0,2 2 0,0 0-8,1-15 1,1 1 0,-1 0-1,0 0 0,0 4 1,0 1-1,0 0 1,0-1 71,0-4 1,0 1 0,0-1 0,1 0-50,0 4 0,2 1 0,0-1 0,-1-2-45,-3 7 0,0-1 0,0 0 67,3 4 0,0 2 1,-2-3-68,0-9 0,-2-1 0,0 1 30,1 3 1,-1 1 0,0 0-1,-1-2 0,-2 0 0,0-1-30,0 2 0,0-1 0,-1 1 29,-1 2 1,-1 0 0,-1-1-30,1-5 0,0 0 0,0-1 0,0 1 0,1-1 0,-2 0-33,-2-3 0,0 0 0,0 0 33,0 3 0,0 1 0,-2-2 0,-4 0 0,-1-2 0,0 1-30,3 2 0,1 1 1,-3-2 29,-5-1 0,-2-1 0,0 0 0,5 0 0,1 1 0,-2-1 0,-5 0 0,-3 1 0,0-2 0,4-1 0,0 0 0,-2-2 0,-1-1 0,0-1 0,-2-2 0,2-3 0,-1-2 0,0-1 391,-11 6 0,-1-4-346,-2-5 0,-2-4-45,1-4 0,-2 0 0,14-4 0,0 0 0,-1-2-30,-2-2 0,0-3 0,0 1-735,-16 6 1,1-2-1980,-1-7 1,3-2 2743,10 1 0,4 0 0,-13 0 0,25 0 0</inkml:trace>
  <inkml:trace contextRef="#ctx0" brushRef="#br0" timeOffset="11125">16091 12915 13469,'-10'33'569,"0"-1"1,0 3 0,0 2-435,0 15 0,1 3-1231,2-1 0,3 1 1096,1 0 0,6-1-45,7-7 0,8-5 29,8-12 0,7-10-659,18-13 1,5-14-1125,-11-9 0,2-7 0,1-5 1799,-4-1 0,2-5 0,-1 0 0,-4 2 0,-5 4 0,-3 1 0,-2-1 0,-2-1 0,0 0 0,1 0 0</inkml:trace>
  <inkml:trace contextRef="#ctx0" brushRef="#br0" timeOffset="11849">20696 10269 16707,'0'53'450,"0"-1"0,-4-2 0,0 2-331,2-1 1,2 4 0,-1 0-1374,-1-13 1,0-1-1,-1 2 1,2 1 1289,0-1 0,0 1 0,0 2 0,2 0 0,1-1-36,1 2 0,1 1 0,2-1 0,0 1 0,1 0-236,1 2 1,0 2 0,2-1 0,1 0 0,2 0 235,2-2 0,2 1 0,1-1 0,1 0 0,2 0 15,-3-7 0,2 1 0,1 0 0,0-1 0,2-1 0,0 0-105,6 7 1,2-2 0,0-1 0,2 0-1,0 0 90,-5-7 0,1 0 0,1 0 0,0-1 0,0 0 0,2-1-98,-1 0 0,1-1 0,1-1 1,0 0-1,1 0 0,-1-2 116,4 4 0,1-2 0,-1 0 0,1-1 0,-1 0-36,-1-1 0,-1 0 0,1-1 0,-1 0 0,-1-3 101,4 2 0,-1-2 0,-1-2 0,1-1-323,9 4 0,-1-2 1,-1-4 29,-7-7 0,-1-3 0,0-3 121,10-2 0,-3-7-1575,-6-12 0,-6-7 2094,-14-6 0,-4-2 0,4-9 0,-17 1 0</inkml:trace>
  <inkml:trace contextRef="#ctx0" brushRef="#br0" timeOffset="12109">21970 12915 16258,'-5'38'1199,"-1"0"0,4-2 1,4 0-1021,10 4 1,5-1-907,1 0 0,5-2 772,9-10 0,4-2-45,-2 5 0,1-3 45,0-14 0,0-5-75,4 1 0,-2-9-60,-9-14 0,-3-9-45,5-8 0,-4-8-315,-13 6 0,-3-4 1,-2-1-1907,0-7 1,-2-1-1,-1-1 2356,-1-3 0,-1-1 0,-1 4 0,-2 2 0,0 3 0,0 7 0,0 1 0</inkml:trace>
  <inkml:trace contextRef="#ctx0" brushRef="#br0" timeOffset="12750">21480 8897 10771,'-41'0'4767,"4"-26"-4542,47 0 0,13-7-165,-3-2 0,4-5 0,4-2-732,-2 7 0,5-1 0,1-1 0,2-1 0,0-1 717,-3 1 0,2 0 0,0-1 0,1-1 0,-1-1 0,1-1-339,-2 2 0,0-1 0,0 0 1,1-2-1,-1 1 0,1-1 0,0-1 316,-3 5 1,0-1-1,1-1 1,0 1 0,-1-1-1,1 0 1,-1 0-1,1 0-61,-1-1 0,-1 1 0,1-2 0,-1 1 1,1 0-1,-1 0 0,1 0 0,0 1 39,0-1 0,1 1 0,-1 0 0,1 1 0,0-1 0,-1 1 0,1 0 0,-1 0-210,3-3 1,-1 0 0,0 1-1,1-1 1,-1 2 0,0 0 0,0 0 196,-1 3 0,0 1 0,0 0 0,0 0 0,0 1 1,-1 1-1,1 0-31,2-1 0,0 0 1,0 2-1,-1-1 0,1 2 1,-1 0-83,2-2 0,0 1 0,0 1 0,-1 1 0,-1 1 13,4-1 1,-2 2 0,0 2-1,-1 0-157,5-2 0,-2 1 1,-3 1-361,-1-3 1,-3 3 118,16-2-3177,-34 4 4068,-2 24 0,-9-7 0,0 9 0</inkml:trace>
  <inkml:trace contextRef="#ctx0" brushRef="#br0" timeOffset="13016">23773 5879 10681,'-19'11'4138,"-1"-11"-4049,27-20 1,23-19-90,-2 15 0,5-2 90,-2 4 0,2-1 0,-1 1-581,9-6 0,1 3 896,6 4 0,0 3-60,-13 6 0,-1 7 104,2 10 1,-4 7-223,0 19-92,-16-4 0,-5 4-135,-10 4 0,-3 0-1125,2 4 1,0 1 1124,0 0 0,0-2 0,0 6 0,0-10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4:03:08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15332 14205 24575,'0'5'0,"10"-2"0,35 4 0,-12-6 0,4 0 0,14 1 0,4 0-3093,-13-3 0,1-1 0,2 0 3093,6-1 0,2 1 0,0 0 0,-10 0 0,0 0 0,1 0 0,1 1-798,3-1 0,1 0 0,0 1 1,1 0 797,2 0 0,1 1 0,0 1 0,0-1 0,1 0 0,1-1 0,0 1 0,0 1 122,-10 0 1,-1 0 0,1 0 0,1 0 0,0 1-123,5-1 0,2 0 0,1 0 0,-2 1 0,-2 0 0,0 1 0,-1 0 0,-2 0 0,1 0 0,2-1 0,0 0 0,-2 0 0,-6-1 0,7 3 0,-6-2 0,-11-3 0,-3-1 0,-3-2 759,-6-2 0,-17 1 1,1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49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60.png"/><Relationship Id="rId3" Type="http://schemas.openxmlformats.org/officeDocument/2006/relationships/image" Target="../media/image34.tiff"/><Relationship Id="rId7" Type="http://schemas.openxmlformats.org/officeDocument/2006/relationships/image" Target="../media/image31.tiff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iff"/><Relationship Id="rId11" Type="http://schemas.openxmlformats.org/officeDocument/2006/relationships/image" Target="../media/image37.tiff"/><Relationship Id="rId5" Type="http://schemas.openxmlformats.org/officeDocument/2006/relationships/image" Target="../media/image29.tiff"/><Relationship Id="rId15" Type="http://schemas.openxmlformats.org/officeDocument/2006/relationships/image" Target="../media/image61.png"/><Relationship Id="rId10" Type="http://schemas.openxmlformats.org/officeDocument/2006/relationships/image" Target="../media/image36.tiff"/><Relationship Id="rId4" Type="http://schemas.openxmlformats.org/officeDocument/2006/relationships/image" Target="../media/image35.tiff"/><Relationship Id="rId9" Type="http://schemas.openxmlformats.org/officeDocument/2006/relationships/image" Target="../media/image33.tiff"/><Relationship Id="rId14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iff"/><Relationship Id="rId4" Type="http://schemas.openxmlformats.org/officeDocument/2006/relationships/image" Target="../media/image4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customXml" Target="../ink/ink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velocyto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4.xml"/><Relationship Id="rId4" Type="http://schemas.openxmlformats.org/officeDocument/2006/relationships/hyperlink" Target="https://scvelo.readthedocs.io/en/stab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17A92-9897-A6BE-9252-D439685B20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14:cNvPr>
              <p14:cNvContentPartPr/>
              <p14:nvPr/>
            </p14:nvContentPartPr>
            <p14:xfrm>
              <a:off x="1301760" y="3894480"/>
              <a:ext cx="1290240" cy="136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2400" y="3885120"/>
                <a:ext cx="1308960" cy="13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164B65-77D8-D5FF-1196-72161B75D20C}"/>
                  </a:ext>
                </a:extLst>
              </p14:cNvPr>
              <p14:cNvContentPartPr/>
              <p14:nvPr/>
            </p14:nvContentPartPr>
            <p14:xfrm>
              <a:off x="1291320" y="3873240"/>
              <a:ext cx="1284480" cy="138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164B65-77D8-D5FF-1196-72161B75D2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5120" y="3857040"/>
                <a:ext cx="1316880" cy="14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those interesting in background:</a:t>
            </a:r>
            <a:br>
              <a:rPr lang="en-US" dirty="0"/>
            </a:br>
            <a:r>
              <a:rPr lang="en-US" dirty="0"/>
              <a:t>RNA velocity in single-cell sequencing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5AEB76-C0CA-FD2F-79F4-90297872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RNA Velocity analysis started with single-cell RNA sequencing…how did the authors distinguish nascent from mature RNAs?</a:t>
            </a:r>
          </a:p>
        </p:txBody>
      </p:sp>
      <p:pic>
        <p:nvPicPr>
          <p:cNvPr id="1026" name="Picture 2" descr="Chemistry – Shalek Lab">
            <a:extLst>
              <a:ext uri="{FF2B5EF4-FFF2-40B4-BE49-F238E27FC236}">
                <a16:creationId xmlns:a16="http://schemas.microsoft.com/office/drawing/2014/main" id="{2C5673BA-8AE6-6889-DCC7-D73EE2864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50600"/>
          <a:stretch/>
        </p:blipFill>
        <p:spPr bwMode="auto">
          <a:xfrm>
            <a:off x="838200" y="1949798"/>
            <a:ext cx="10490199" cy="26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85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F04F45-F054-EF00-D0B4-FDDD682E41D2}"/>
                  </a:ext>
                </a:extLst>
              </p14:cNvPr>
              <p14:cNvContentPartPr/>
              <p14:nvPr/>
            </p14:nvContentPartPr>
            <p14:xfrm>
              <a:off x="1516680" y="1629720"/>
              <a:ext cx="7233120" cy="3238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F04F45-F054-EF00-D0B4-FDDD682E41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0480" y="1613520"/>
                <a:ext cx="7265520" cy="32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B5F-09BA-4FF6-598F-1872DC20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EB5B-E20F-21E6-7899-4ECD2AEE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Try out the software: </a:t>
            </a:r>
            <a:r>
              <a:rPr lang="en-US" dirty="0">
                <a:hlinkClick r:id="rId3"/>
              </a:rPr>
              <a:t>http://velocyto.org/</a:t>
            </a:r>
            <a:endParaRPr lang="en-US" dirty="0"/>
          </a:p>
          <a:p>
            <a:r>
              <a:rPr lang="en-US" dirty="0">
                <a:hlinkClick r:id="rId4"/>
              </a:rPr>
              <a:t>https://scvelo.readthedocs.io/en/stable/</a:t>
            </a:r>
            <a:r>
              <a:rPr lang="en-US" dirty="0"/>
              <a:t> </a:t>
            </a:r>
          </a:p>
          <a:p>
            <a:r>
              <a:rPr lang="en-US" dirty="0"/>
              <a:t>Little challenging to install so we will skip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23AD9-C969-C8AF-A58F-F4B306F8728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component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F970D-CAD4-9F30-0CC4-99C38B77EC1D}"/>
              </a:ext>
            </a:extLst>
          </p:cNvPr>
          <p:cNvSpPr txBox="1">
            <a:spLocks/>
          </p:cNvSpPr>
          <p:nvPr/>
        </p:nvSpPr>
        <p:spPr>
          <a:xfrm>
            <a:off x="838200" y="46609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visualizations with </a:t>
            </a:r>
            <a:r>
              <a:rPr lang="en-US" dirty="0" err="1"/>
              <a:t>gganimate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FB3EFA-9A59-F518-80A4-9E266436E397}"/>
                  </a:ext>
                </a:extLst>
              </p14:cNvPr>
              <p14:cNvContentPartPr/>
              <p14:nvPr/>
            </p14:nvContentPartPr>
            <p14:xfrm>
              <a:off x="5519520" y="5112000"/>
              <a:ext cx="862560" cy="1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FB3EFA-9A59-F518-80A4-9E266436E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0160" y="5102640"/>
                <a:ext cx="88128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175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3609</TotalTime>
  <Words>1119</Words>
  <Application>Microsoft Macintosh PowerPoint</Application>
  <PresentationFormat>Widescreen</PresentationFormat>
  <Paragraphs>151</Paragraphs>
  <Slides>42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For those interesting in background: RNA velocity in single-cell sequencing</vt:lpstr>
      <vt:lpstr>RNA Velocity analysis started with single-cell RNA sequencing…how did the authors distinguish nascent from mature RNAs?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22</cp:revision>
  <dcterms:created xsi:type="dcterms:W3CDTF">2022-02-14T00:45:19Z</dcterms:created>
  <dcterms:modified xsi:type="dcterms:W3CDTF">2026-01-01T21:50:52Z</dcterms:modified>
</cp:coreProperties>
</file>